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2" r:id="rId6"/>
    <p:sldId id="264" r:id="rId7"/>
    <p:sldId id="272" r:id="rId8"/>
    <p:sldId id="267" r:id="rId9"/>
    <p:sldId id="269" r:id="rId10"/>
    <p:sldId id="270" r:id="rId11"/>
    <p:sldId id="268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75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0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2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33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z2123/Biometric-Attack/blob/master/figures/thresh_test4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Face Entropy</a:t>
            </a:r>
            <a:br>
              <a:rPr lang="en" dirty="0"/>
            </a:br>
            <a:r>
              <a:rPr lang="en" dirty="0"/>
              <a:t>Final Presentation	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By: Roy Zohar and Roy Mezan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(Disturbing) Results</a:t>
            </a:r>
            <a:endParaRPr lang="en" dirty="0"/>
          </a:p>
        </p:txBody>
      </p:sp>
      <p:pic>
        <p:nvPicPr>
          <p:cNvPr id="4" name="Picture 3" descr="input image">
            <a:hlinkClick r:id="rId3" tgtFrame="&quot;_blank&quot;"/>
            <a:extLst>
              <a:ext uri="{FF2B5EF4-FFF2-40B4-BE49-F238E27FC236}">
                <a16:creationId xmlns:a16="http://schemas.microsoft.com/office/drawing/2014/main" id="{C0F7F959-A8B4-4D55-867B-6D8ACAECFD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90" y="1808480"/>
            <a:ext cx="3864010" cy="273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7EA731-4A30-4D8A-A420-BD3D42E2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86" y="1808480"/>
            <a:ext cx="3648594" cy="2736445"/>
          </a:xfrm>
          <a:prstGeom prst="rect">
            <a:avLst/>
          </a:prstGeom>
        </p:spPr>
      </p:pic>
      <p:pic>
        <p:nvPicPr>
          <p:cNvPr id="3" name="Picture 2" descr="A person wearing a striped shirt and looking at the camera&#10;&#10;Description generated with very high confidence">
            <a:extLst>
              <a:ext uri="{FF2B5EF4-FFF2-40B4-BE49-F238E27FC236}">
                <a16:creationId xmlns:a16="http://schemas.microsoft.com/office/drawing/2014/main" id="{9EA3BA13-D2CC-4E0A-9760-D1842024B5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40"/>
          <a:stretch/>
        </p:blipFill>
        <p:spPr>
          <a:xfrm>
            <a:off x="7315200" y="1366699"/>
            <a:ext cx="1488539" cy="12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Future thoughts</a:t>
            </a:r>
            <a:endParaRPr lang="en" dirty="0"/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After we proved that biometric systems today aren’t so safe, there are 2 main ways we can continue this project:</a:t>
            </a:r>
          </a:p>
          <a:p>
            <a:pPr marL="342900" lvl="0" indent="-342900">
              <a:spcBef>
                <a:spcPts val="0"/>
              </a:spcBef>
              <a:buAutoNum type="arabicParenR"/>
            </a:pPr>
            <a:r>
              <a:rPr lang="en" sz="1800" dirty="0"/>
              <a:t>Attempt to develop better attacks (Bad guys). GANS, Search in clustered areas, “smart search”…</a:t>
            </a:r>
          </a:p>
          <a:p>
            <a:pPr marL="342900" lvl="0" indent="-342900">
              <a:spcBef>
                <a:spcPts val="0"/>
              </a:spcBef>
              <a:buAutoNum type="arabicParenR"/>
            </a:pPr>
            <a:r>
              <a:rPr lang="en" sz="1800" dirty="0"/>
              <a:t>Attempt to develop more featured models (Good guys). “New D</a:t>
            </a:r>
            <a:r>
              <a:rPr lang="en-US" sz="1800" dirty="0"/>
              <a:t>l</a:t>
            </a:r>
            <a:r>
              <a:rPr lang="en" sz="1800" dirty="0"/>
              <a:t>ib”</a:t>
            </a:r>
          </a:p>
        </p:txBody>
      </p:sp>
    </p:spTree>
    <p:extLst>
      <p:ext uri="{BB962C8B-B14F-4D97-AF65-F5344CB8AC3E}">
        <p14:creationId xmlns:p14="http://schemas.microsoft.com/office/powerpoint/2010/main" val="4301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 for listening!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Questions?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613" y="17002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Formalities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Roy Zohar - 209896174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Roy Mezan - 319042800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Instructors: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Prof. Rita Osdachy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Dr. Orr Dunkelman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Problem</a:t>
            </a: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2B6A9-21FC-4384-AFC6-2EB7FF1D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6" y="1996515"/>
            <a:ext cx="3287116" cy="2086503"/>
          </a:xfrm>
          <a:prstGeom prst="rect">
            <a:avLst/>
          </a:prstGeom>
        </p:spPr>
      </p:pic>
      <p:pic>
        <p:nvPicPr>
          <p:cNvPr id="1028" name="Picture 4" descr="Image result for biometric">
            <a:extLst>
              <a:ext uri="{FF2B5EF4-FFF2-40B4-BE49-F238E27FC236}">
                <a16:creationId xmlns:a16="http://schemas.microsoft.com/office/drawing/2014/main" id="{0190CF0C-3781-4EEA-8B69-4F0D3CF8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50" y="1996516"/>
            <a:ext cx="3673274" cy="208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Problem</a:t>
            </a:r>
            <a:endParaRPr lang="en" dirty="0"/>
          </a:p>
        </p:txBody>
      </p:sp>
      <p:sp>
        <p:nvSpPr>
          <p:cNvPr id="311" name="Shape 311"/>
          <p:cNvSpPr/>
          <p:nvPr/>
        </p:nvSpPr>
        <p:spPr>
          <a:xfrm>
            <a:off x="1413875" y="2566600"/>
            <a:ext cx="147300" cy="5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2" name="Shape 312"/>
          <p:cNvGrpSpPr/>
          <p:nvPr/>
        </p:nvGrpSpPr>
        <p:grpSpPr>
          <a:xfrm>
            <a:off x="1177625" y="1567300"/>
            <a:ext cx="744600" cy="999300"/>
            <a:chOff x="1177625" y="1567300"/>
            <a:chExt cx="744600" cy="999300"/>
          </a:xfrm>
        </p:grpSpPr>
        <p:sp>
          <p:nvSpPr>
            <p:cNvPr id="313" name="Shape 313"/>
            <p:cNvSpPr/>
            <p:nvPr/>
          </p:nvSpPr>
          <p:spPr>
            <a:xfrm>
              <a:off x="1177625" y="1567300"/>
              <a:ext cx="619800" cy="9993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14" name="Shape 3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163" y="1597873"/>
              <a:ext cx="601175" cy="750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Shape 315"/>
            <p:cNvSpPr txBox="1"/>
            <p:nvPr/>
          </p:nvSpPr>
          <p:spPr>
            <a:xfrm>
              <a:off x="1177625" y="2237775"/>
              <a:ext cx="744600" cy="263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Image</a:t>
              </a:r>
            </a:p>
          </p:txBody>
        </p:sp>
      </p:grpSp>
      <p:sp>
        <p:nvSpPr>
          <p:cNvPr id="316" name="Shape 316"/>
          <p:cNvSpPr/>
          <p:nvPr/>
        </p:nvSpPr>
        <p:spPr>
          <a:xfrm>
            <a:off x="1029213" y="3089800"/>
            <a:ext cx="935100" cy="798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DLIB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Deep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Learning</a:t>
            </a:r>
          </a:p>
        </p:txBody>
      </p:sp>
      <p:sp>
        <p:nvSpPr>
          <p:cNvPr id="317" name="Shape 317"/>
          <p:cNvSpPr/>
          <p:nvPr/>
        </p:nvSpPr>
        <p:spPr>
          <a:xfrm rot="-5400000">
            <a:off x="2705325" y="2674150"/>
            <a:ext cx="147300" cy="1629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8" name="Shape 318"/>
          <p:cNvGrpSpPr/>
          <p:nvPr/>
        </p:nvGrpSpPr>
        <p:grpSpPr>
          <a:xfrm>
            <a:off x="3593625" y="3089800"/>
            <a:ext cx="1495500" cy="1617475"/>
            <a:chOff x="3593625" y="3089800"/>
            <a:chExt cx="1495500" cy="1617475"/>
          </a:xfrm>
        </p:grpSpPr>
        <p:sp>
          <p:nvSpPr>
            <p:cNvPr id="319" name="Shape 319"/>
            <p:cNvSpPr/>
            <p:nvPr/>
          </p:nvSpPr>
          <p:spPr>
            <a:xfrm>
              <a:off x="3593625" y="3089800"/>
              <a:ext cx="1495500" cy="7029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/>
            </a:p>
            <a:p>
              <a:pPr lvl="0" algn="ctr" rtl="0">
                <a:spcBef>
                  <a:spcPts val="0"/>
                </a:spcBef>
                <a:buNone/>
              </a:pPr>
              <a:endParaRPr/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b="1"/>
                <a:t>Representation</a:t>
              </a:r>
            </a:p>
          </p:txBody>
        </p:sp>
        <p:pic>
          <p:nvPicPr>
            <p:cNvPr id="320" name="Shape 3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42848" y="3147550"/>
              <a:ext cx="997050" cy="26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1166" y="3909275"/>
              <a:ext cx="1280410" cy="79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Shape 322"/>
          <p:cNvSpPr/>
          <p:nvPr/>
        </p:nvSpPr>
        <p:spPr>
          <a:xfrm rot="-5400000">
            <a:off x="5670525" y="2824125"/>
            <a:ext cx="147300" cy="1310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3" name="Shape 323"/>
          <p:cNvGrpSpPr/>
          <p:nvPr/>
        </p:nvGrpSpPr>
        <p:grpSpPr>
          <a:xfrm>
            <a:off x="6411225" y="3227200"/>
            <a:ext cx="1495500" cy="523200"/>
            <a:chOff x="6411225" y="3227200"/>
            <a:chExt cx="1495500" cy="523200"/>
          </a:xfrm>
        </p:grpSpPr>
        <p:sp>
          <p:nvSpPr>
            <p:cNvPr id="324" name="Shape 324"/>
            <p:cNvSpPr/>
            <p:nvPr/>
          </p:nvSpPr>
          <p:spPr>
            <a:xfrm>
              <a:off x="6411225" y="3227200"/>
              <a:ext cx="1495500" cy="523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/>
            </a:p>
            <a:p>
              <a:pPr lvl="0" algn="ctr" rtl="0">
                <a:spcBef>
                  <a:spcPts val="0"/>
                </a:spcBef>
                <a:buNone/>
              </a:pPr>
              <a:endParaRPr/>
            </a:p>
            <a:p>
              <a:pPr lvl="0" algn="ctr" rtl="0">
                <a:spcBef>
                  <a:spcPts val="0"/>
                </a:spcBef>
                <a:buNone/>
              </a:pPr>
              <a:endParaRPr b="1"/>
            </a:p>
          </p:txBody>
        </p:sp>
        <p:pic>
          <p:nvPicPr>
            <p:cNvPr id="325" name="Shape 3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18775" y="3334363"/>
              <a:ext cx="1280400" cy="2896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Shape 326"/>
          <p:cNvSpPr/>
          <p:nvPr/>
        </p:nvSpPr>
        <p:spPr>
          <a:xfrm rot="10800000">
            <a:off x="7121575" y="2675500"/>
            <a:ext cx="147300" cy="55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411225" y="2150937"/>
            <a:ext cx="1495500" cy="523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Crypto</a:t>
            </a:r>
          </a:p>
        </p:txBody>
      </p:sp>
      <p:grpSp>
        <p:nvGrpSpPr>
          <p:cNvPr id="328" name="Shape 328"/>
          <p:cNvGrpSpPr/>
          <p:nvPr/>
        </p:nvGrpSpPr>
        <p:grpSpPr>
          <a:xfrm>
            <a:off x="3130413" y="2395475"/>
            <a:ext cx="2421900" cy="2552197"/>
            <a:chOff x="3131788" y="2348600"/>
            <a:chExt cx="2421900" cy="2552197"/>
          </a:xfrm>
        </p:grpSpPr>
        <p:sp>
          <p:nvSpPr>
            <p:cNvPr id="329" name="Shape 329"/>
            <p:cNvSpPr/>
            <p:nvPr/>
          </p:nvSpPr>
          <p:spPr>
            <a:xfrm>
              <a:off x="3131788" y="2671498"/>
              <a:ext cx="2421900" cy="22293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3975245" y="2348600"/>
              <a:ext cx="7350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FF0000"/>
                  </a:solidFill>
                </a:rPr>
                <a:t>Good?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Our Solution</a:t>
            </a:r>
            <a:endParaRPr lang="en" dirty="0"/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In this project, we proved that the state of the art facial recognition has a very low entropy, which makes it vulnerable to brute force attacks.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438" y="29466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Our Solution</a:t>
            </a:r>
            <a:endParaRPr lang="e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9F5700-10A2-4469-A264-023D5EA4E24B}"/>
              </a:ext>
            </a:extLst>
          </p:cNvPr>
          <p:cNvGrpSpPr/>
          <p:nvPr/>
        </p:nvGrpSpPr>
        <p:grpSpPr>
          <a:xfrm>
            <a:off x="1519425" y="1351425"/>
            <a:ext cx="5919075" cy="3355850"/>
            <a:chOff x="1519425" y="1351425"/>
            <a:chExt cx="5919075" cy="3355850"/>
          </a:xfrm>
        </p:grpSpPr>
        <p:grpSp>
          <p:nvGrpSpPr>
            <p:cNvPr id="370" name="Shape 370"/>
            <p:cNvGrpSpPr/>
            <p:nvPr/>
          </p:nvGrpSpPr>
          <p:grpSpPr>
            <a:xfrm>
              <a:off x="3593625" y="3089800"/>
              <a:ext cx="1495500" cy="1617475"/>
              <a:chOff x="3593625" y="3089800"/>
              <a:chExt cx="1495500" cy="1617475"/>
            </a:xfrm>
          </p:grpSpPr>
          <p:sp>
            <p:nvSpPr>
              <p:cNvPr id="371" name="Shape 371"/>
              <p:cNvSpPr/>
              <p:nvPr/>
            </p:nvSpPr>
            <p:spPr>
              <a:xfrm>
                <a:off x="3593625" y="3089800"/>
                <a:ext cx="1495500" cy="7029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/>
              </a:p>
              <a:p>
                <a:pPr lvl="0" algn="ctr" rtl="0">
                  <a:spcBef>
                    <a:spcPts val="0"/>
                  </a:spcBef>
                  <a:buNone/>
                </a:pPr>
                <a:endParaRPr/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b="1"/>
                  <a:t>Representation</a:t>
                </a:r>
              </a:p>
            </p:txBody>
          </p:sp>
          <p:pic>
            <p:nvPicPr>
              <p:cNvPr id="372" name="Shape 37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42848" y="3147550"/>
                <a:ext cx="997050" cy="263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Shape 37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01166" y="3909275"/>
                <a:ext cx="1280410" cy="7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4" name="Shape 374"/>
            <p:cNvGrpSpPr/>
            <p:nvPr/>
          </p:nvGrpSpPr>
          <p:grpSpPr>
            <a:xfrm>
              <a:off x="5667825" y="3089800"/>
              <a:ext cx="1495500" cy="1617475"/>
              <a:chOff x="3593625" y="3089800"/>
              <a:chExt cx="1495500" cy="1617475"/>
            </a:xfrm>
          </p:grpSpPr>
          <p:sp>
            <p:nvSpPr>
              <p:cNvPr id="375" name="Shape 375"/>
              <p:cNvSpPr/>
              <p:nvPr/>
            </p:nvSpPr>
            <p:spPr>
              <a:xfrm>
                <a:off x="3593625" y="3089800"/>
                <a:ext cx="1495500" cy="7029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/>
              </a:p>
              <a:p>
                <a:pPr lvl="0" algn="ctr" rtl="0">
                  <a:spcBef>
                    <a:spcPts val="0"/>
                  </a:spcBef>
                  <a:buNone/>
                </a:pPr>
                <a:endParaRPr/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b="1"/>
                  <a:t>Representation</a:t>
                </a:r>
              </a:p>
            </p:txBody>
          </p:sp>
          <p:pic>
            <p:nvPicPr>
              <p:cNvPr id="376" name="Shape 37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42848" y="3147550"/>
                <a:ext cx="997050" cy="263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Shape 37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01166" y="3909275"/>
                <a:ext cx="1280410" cy="7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8" name="Shape 378"/>
            <p:cNvGrpSpPr/>
            <p:nvPr/>
          </p:nvGrpSpPr>
          <p:grpSpPr>
            <a:xfrm>
              <a:off x="1519425" y="3089800"/>
              <a:ext cx="1495500" cy="1617475"/>
              <a:chOff x="3593625" y="3089800"/>
              <a:chExt cx="1495500" cy="1617475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3593625" y="3089800"/>
                <a:ext cx="1495500" cy="7029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/>
              </a:p>
              <a:p>
                <a:pPr lvl="0" algn="ctr" rtl="0">
                  <a:spcBef>
                    <a:spcPts val="0"/>
                  </a:spcBef>
                  <a:buNone/>
                </a:pPr>
                <a:endParaRPr/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b="1"/>
                  <a:t>Representation</a:t>
                </a:r>
              </a:p>
            </p:txBody>
          </p:sp>
          <p:pic>
            <p:nvPicPr>
              <p:cNvPr id="380" name="Shape 3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42848" y="3147550"/>
                <a:ext cx="997050" cy="263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Shape 38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01166" y="3909275"/>
                <a:ext cx="1280410" cy="7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Shape 382"/>
            <p:cNvGrpSpPr/>
            <p:nvPr/>
          </p:nvGrpSpPr>
          <p:grpSpPr>
            <a:xfrm>
              <a:off x="2176300" y="1351425"/>
              <a:ext cx="5262200" cy="869550"/>
              <a:chOff x="2176300" y="1351425"/>
              <a:chExt cx="5262200" cy="869550"/>
            </a:xfrm>
          </p:grpSpPr>
          <p:sp>
            <p:nvSpPr>
              <p:cNvPr id="383" name="Shape 383"/>
              <p:cNvSpPr/>
              <p:nvPr/>
            </p:nvSpPr>
            <p:spPr>
              <a:xfrm>
                <a:off x="2176300" y="1351425"/>
                <a:ext cx="4124400" cy="8694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4" name="Shape 384"/>
              <p:cNvSpPr txBox="1"/>
              <p:nvPr/>
            </p:nvSpPr>
            <p:spPr>
              <a:xfrm>
                <a:off x="2199600" y="1597875"/>
                <a:ext cx="5238900" cy="6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/>
                  <a:t>Face space</a:t>
                </a:r>
              </a:p>
            </p:txBody>
          </p:sp>
          <p:pic>
            <p:nvPicPr>
              <p:cNvPr id="385" name="Shape 3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39717" y="1381800"/>
                <a:ext cx="803325" cy="803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Shape 38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99167" y="1381800"/>
                <a:ext cx="803325" cy="803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Shape 38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41067" y="1381800"/>
                <a:ext cx="803325" cy="803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Shape 38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64567" y="1381800"/>
                <a:ext cx="803325" cy="803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9" name="Shape 389"/>
            <p:cNvGrpSpPr/>
            <p:nvPr/>
          </p:nvGrpSpPr>
          <p:grpSpPr>
            <a:xfrm>
              <a:off x="2674803" y="2173918"/>
              <a:ext cx="3610914" cy="959700"/>
              <a:chOff x="2674803" y="2173918"/>
              <a:chExt cx="3610914" cy="959700"/>
            </a:xfrm>
          </p:grpSpPr>
          <p:sp>
            <p:nvSpPr>
              <p:cNvPr id="390" name="Shape 390"/>
              <p:cNvSpPr/>
              <p:nvPr/>
            </p:nvSpPr>
            <p:spPr>
              <a:xfrm rot="-2902067">
                <a:off x="2549111" y="2570350"/>
                <a:ext cx="1072483" cy="145346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1" name="Shape 391"/>
              <p:cNvSpPr/>
              <p:nvPr/>
            </p:nvSpPr>
            <p:spPr>
              <a:xfrm rot="-7773806">
                <a:off x="5351824" y="2570354"/>
                <a:ext cx="1072485" cy="145350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2" name="Shape 392"/>
              <p:cNvSpPr/>
              <p:nvPr/>
            </p:nvSpPr>
            <p:spPr>
              <a:xfrm rot="-7773806">
                <a:off x="3446362" y="2570354"/>
                <a:ext cx="1072485" cy="145350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3" name="Shape 393"/>
              <p:cNvSpPr/>
              <p:nvPr/>
            </p:nvSpPr>
            <p:spPr>
              <a:xfrm rot="-3089123">
                <a:off x="4323860" y="2570338"/>
                <a:ext cx="1072402" cy="145382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4" name="Shape 394"/>
              <p:cNvSpPr/>
              <p:nvPr/>
            </p:nvSpPr>
            <p:spPr>
              <a:xfrm rot="-1082375">
                <a:off x="2787924" y="2581238"/>
                <a:ext cx="2653435" cy="145059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5" name="Shape 395"/>
              <p:cNvSpPr/>
              <p:nvPr/>
            </p:nvSpPr>
            <p:spPr>
              <a:xfrm rot="1042911">
                <a:off x="3533460" y="2570539"/>
                <a:ext cx="2653156" cy="144980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396" name="Shape 396"/>
          <p:cNvGrpSpPr/>
          <p:nvPr/>
        </p:nvGrpSpPr>
        <p:grpSpPr>
          <a:xfrm>
            <a:off x="7538100" y="1306350"/>
            <a:ext cx="5258625" cy="2665350"/>
            <a:chOff x="7538100" y="1306350"/>
            <a:chExt cx="5258625" cy="2665350"/>
          </a:xfrm>
        </p:grpSpPr>
        <p:sp>
          <p:nvSpPr>
            <p:cNvPr id="397" name="Shape 397"/>
            <p:cNvSpPr/>
            <p:nvPr/>
          </p:nvSpPr>
          <p:spPr>
            <a:xfrm>
              <a:off x="7538100" y="1306350"/>
              <a:ext cx="2000700" cy="9597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98" name="Shape 39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14325" y="1552050"/>
              <a:ext cx="462300" cy="352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Shape 399"/>
            <p:cNvSpPr/>
            <p:nvPr/>
          </p:nvSpPr>
          <p:spPr>
            <a:xfrm>
              <a:off x="7538100" y="3012000"/>
              <a:ext cx="2000700" cy="9597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 txBox="1"/>
            <p:nvPr/>
          </p:nvSpPr>
          <p:spPr>
            <a:xfrm>
              <a:off x="7742025" y="3196950"/>
              <a:ext cx="5054700" cy="589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2400"/>
                <a:t>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System Features</a:t>
            </a:r>
            <a:endParaRPr lang="en" dirty="0"/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The full scope of our system is attached in the README.md file and the project submission.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We added dynamic databases with both folders or predetermined CSV files, feature database creator, general logging and random seed logging, retracing mode, visualiztion modes, threshhold testing, and many more research tools.</a:t>
            </a:r>
          </a:p>
        </p:txBody>
      </p:sp>
    </p:spTree>
    <p:extLst>
      <p:ext uri="{BB962C8B-B14F-4D97-AF65-F5344CB8AC3E}">
        <p14:creationId xmlns:p14="http://schemas.microsoft.com/office/powerpoint/2010/main" val="299185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D81D-4A52-49ED-B801-6D6575AF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look at our work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1114E-077F-451D-9DEA-3C9C0C3B1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7" t="19259" r="8855" b="11896"/>
          <a:stretch/>
        </p:blipFill>
        <p:spPr>
          <a:xfrm>
            <a:off x="1371533" y="1464733"/>
            <a:ext cx="6202876" cy="356664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0F00A-3E7C-4FC3-9FF8-563FBF10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54" y="1570588"/>
            <a:ext cx="2361626" cy="346078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ED5FF7-0ED2-44CD-B7F7-52C9A69253BE}"/>
              </a:ext>
            </a:extLst>
          </p:cNvPr>
          <p:cNvSpPr/>
          <p:nvPr/>
        </p:nvSpPr>
        <p:spPr>
          <a:xfrm>
            <a:off x="0" y="2844800"/>
            <a:ext cx="8974667" cy="3556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5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12882 0.000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33333E-6 L -0.05087 0.1469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Demo</a:t>
            </a:r>
            <a:endParaRPr lang="en" dirty="0"/>
          </a:p>
        </p:txBody>
      </p:sp>
      <p:pic>
        <p:nvPicPr>
          <p:cNvPr id="4" name="pres">
            <a:hlinkClick r:id="" action="ppaction://media"/>
            <a:extLst>
              <a:ext uri="{FF2B5EF4-FFF2-40B4-BE49-F238E27FC236}">
                <a16:creationId xmlns:a16="http://schemas.microsoft.com/office/drawing/2014/main" id="{DEECE5E3-6761-4E72-BEA8-1EEC9BA27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6630" y="1331159"/>
            <a:ext cx="6583570" cy="370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6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214</Words>
  <Application>Microsoft Office PowerPoint</Application>
  <PresentationFormat>On-screen Show (16:9)</PresentationFormat>
  <Paragraphs>47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Maven Pro</vt:lpstr>
      <vt:lpstr>Nunito</vt:lpstr>
      <vt:lpstr>Momentum</vt:lpstr>
      <vt:lpstr>Face Entropy Final Presentation </vt:lpstr>
      <vt:lpstr>Formalities</vt:lpstr>
      <vt:lpstr>The Problem</vt:lpstr>
      <vt:lpstr>The Problem</vt:lpstr>
      <vt:lpstr>Our Solution</vt:lpstr>
      <vt:lpstr>Our Solution</vt:lpstr>
      <vt:lpstr>System Features</vt:lpstr>
      <vt:lpstr>Overall look at our work</vt:lpstr>
      <vt:lpstr>Demo</vt:lpstr>
      <vt:lpstr>(Disturbing) Results</vt:lpstr>
      <vt:lpstr>Future thoughts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Entropy </dc:title>
  <cp:lastModifiedBy>Roy Zohar</cp:lastModifiedBy>
  <cp:revision>6</cp:revision>
  <dcterms:modified xsi:type="dcterms:W3CDTF">2018-07-10T06:45:30Z</dcterms:modified>
</cp:coreProperties>
</file>